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49"/>
  </p:notesMasterIdLst>
  <p:handoutMasterIdLst>
    <p:handoutMasterId r:id="rId50"/>
  </p:handoutMasterIdLst>
  <p:sldIdLst>
    <p:sldId id="707" r:id="rId2"/>
    <p:sldId id="619" r:id="rId3"/>
    <p:sldId id="630" r:id="rId4"/>
    <p:sldId id="756" r:id="rId5"/>
    <p:sldId id="717" r:id="rId6"/>
    <p:sldId id="718" r:id="rId7"/>
    <p:sldId id="757" r:id="rId8"/>
    <p:sldId id="758" r:id="rId9"/>
    <p:sldId id="721" r:id="rId10"/>
    <p:sldId id="759" r:id="rId11"/>
    <p:sldId id="760" r:id="rId12"/>
    <p:sldId id="724" r:id="rId13"/>
    <p:sldId id="761" r:id="rId14"/>
    <p:sldId id="726" r:id="rId15"/>
    <p:sldId id="762" r:id="rId16"/>
    <p:sldId id="764" r:id="rId17"/>
    <p:sldId id="765" r:id="rId18"/>
    <p:sldId id="729" r:id="rId19"/>
    <p:sldId id="766" r:id="rId20"/>
    <p:sldId id="767" r:id="rId21"/>
    <p:sldId id="731" r:id="rId22"/>
    <p:sldId id="732" r:id="rId23"/>
    <p:sldId id="733" r:id="rId24"/>
    <p:sldId id="734" r:id="rId25"/>
    <p:sldId id="768" r:id="rId26"/>
    <p:sldId id="735" r:id="rId27"/>
    <p:sldId id="769" r:id="rId28"/>
    <p:sldId id="736" r:id="rId29"/>
    <p:sldId id="737" r:id="rId30"/>
    <p:sldId id="738" r:id="rId31"/>
    <p:sldId id="739" r:id="rId32"/>
    <p:sldId id="740" r:id="rId33"/>
    <p:sldId id="742" r:id="rId34"/>
    <p:sldId id="743" r:id="rId35"/>
    <p:sldId id="744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0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799" autoAdjust="0"/>
    <p:restoredTop sz="94233" autoAdjust="0"/>
  </p:normalViewPr>
  <p:slideViewPr>
    <p:cSldViewPr snapToGrid="0">
      <p:cViewPr>
        <p:scale>
          <a:sx n="100" d="100"/>
          <a:sy n="100" d="100"/>
        </p:scale>
        <p:origin x="-672" y="-12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02603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47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2022-02-03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08. 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 처리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다음 규칙에 따라 화면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1</a:t>
            </a:r>
            <a:r>
              <a:rPr lang="ko-KR" altLang="en-US" dirty="0"/>
              <a:t>개씩 생성</a:t>
            </a:r>
          </a:p>
          <a:p>
            <a:pPr lvl="2"/>
            <a:r>
              <a:rPr lang="ko-KR" altLang="en-US" dirty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 :</a:t>
            </a:r>
            <a:r>
              <a:rPr lang="ko-KR" altLang="en-US" dirty="0"/>
              <a:t> </a:t>
            </a:r>
            <a:r>
              <a:rPr lang="en-US" altLang="ko-KR" dirty="0"/>
              <a:t>datePicker1, </a:t>
            </a:r>
            <a:r>
              <a:rPr lang="en-US" altLang="ko-KR" dirty="0" err="1"/>
              <a:t>edtDiary</a:t>
            </a:r>
            <a:r>
              <a:rPr lang="en-US" altLang="ko-KR" dirty="0"/>
              <a:t>, </a:t>
            </a:r>
            <a:r>
              <a:rPr lang="en-US" altLang="ko-KR" dirty="0" err="1"/>
              <a:t>btnWrite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1" descr="스크린샷 2019-02-04 오후 9.1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4607" y="3095916"/>
            <a:ext cx="5754787" cy="32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218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MainActivity</a:t>
            </a:r>
            <a:r>
              <a:rPr lang="ko-KR" altLang="en-US" dirty="0"/>
              <a:t>에 다음 내용을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3</a:t>
            </a:r>
            <a:r>
              <a:rPr lang="ko-KR" altLang="en-US" dirty="0"/>
              <a:t>개를 선언</a:t>
            </a:r>
          </a:p>
          <a:p>
            <a:pPr lvl="2"/>
            <a:r>
              <a:rPr lang="ko-KR" altLang="en-US" dirty="0"/>
              <a:t>파일 이름을 지정할 문자열 변수 </a:t>
            </a:r>
            <a:r>
              <a:rPr lang="en-US" altLang="ko-KR" dirty="0"/>
              <a:t>1</a:t>
            </a:r>
            <a:r>
              <a:rPr lang="ko-KR" altLang="en-US" dirty="0"/>
              <a:t>개 → 파일 이름은 “연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.txt”</a:t>
            </a:r>
            <a:r>
              <a:rPr lang="ko-KR" altLang="en-US" dirty="0"/>
              <a:t>로 지정</a:t>
            </a:r>
          </a:p>
          <a:p>
            <a:pPr lvl="2"/>
            <a:r>
              <a:rPr lang="ko-KR" altLang="en-US" dirty="0" err="1"/>
              <a:t>위젯</a:t>
            </a:r>
            <a:r>
              <a:rPr lang="ko-KR" altLang="en-US" dirty="0"/>
              <a:t> 변수에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1324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46651" y="1443905"/>
            <a:ext cx="6050279" cy="4680345"/>
            <a:chOff x="322047" y="1443905"/>
            <a:chExt cx="6050279" cy="4680345"/>
          </a:xfrm>
        </p:grpSpPr>
        <p:pic>
          <p:nvPicPr>
            <p:cNvPr id="4" name="Picture 5" descr="스크린샷 2019-02-04 오후 9.18.5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2047" y="1443905"/>
              <a:ext cx="6050125" cy="999677"/>
            </a:xfrm>
            <a:prstGeom prst="rect">
              <a:avLst/>
            </a:prstGeom>
          </p:spPr>
        </p:pic>
        <p:pic>
          <p:nvPicPr>
            <p:cNvPr id="5" name="Picture 6" descr="스크린샷 2019-02-04 오후 9.18.5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034"/>
            <a:stretch/>
          </p:blipFill>
          <p:spPr>
            <a:xfrm>
              <a:off x="331422" y="2376071"/>
              <a:ext cx="6040904" cy="3748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4189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(2) Calendar </a:t>
            </a:r>
            <a:r>
              <a:rPr lang="ko-KR" altLang="en-US" dirty="0"/>
              <a:t>클래스를 이용해 현재 날짜의 연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일을 구한 후에 </a:t>
            </a:r>
            <a:r>
              <a:rPr lang="ko-KR" altLang="en-US" dirty="0" err="1"/>
              <a:t>데이트피커</a:t>
            </a:r>
            <a:r>
              <a:rPr lang="ko-KR" altLang="en-US" dirty="0"/>
              <a:t> 초기화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데이트피커의</a:t>
            </a:r>
            <a:r>
              <a:rPr lang="ko-KR" altLang="en-US" dirty="0"/>
              <a:t> 날짜가 변경되면 변경된 날짜에 해당하는 일기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의 내용을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보여줌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740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67623" y="1115048"/>
            <a:ext cx="5408754" cy="5500802"/>
            <a:chOff x="1801671" y="1115048"/>
            <a:chExt cx="5408754" cy="5500802"/>
          </a:xfrm>
        </p:grpSpPr>
        <p:pic>
          <p:nvPicPr>
            <p:cNvPr id="6" name="Picture 3" descr="스크린샷 2019-02-04 오후 9.21.2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01671" y="1115048"/>
              <a:ext cx="5408754" cy="3016242"/>
            </a:xfrm>
            <a:prstGeom prst="rect">
              <a:avLst/>
            </a:prstGeom>
          </p:spPr>
        </p:pic>
        <p:pic>
          <p:nvPicPr>
            <p:cNvPr id="5" name="Picture 4" descr="스크린샷 2019-02-04 오후 9.21.5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778"/>
            <a:stretch/>
          </p:blipFill>
          <p:spPr>
            <a:xfrm>
              <a:off x="1809732" y="4012540"/>
              <a:ext cx="5384164" cy="2603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7543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42524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현재 날짜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을 읽어 일기 내용을 반환하는 </a:t>
            </a:r>
            <a:r>
              <a:rPr lang="en-US" altLang="ko-KR" dirty="0" err="1"/>
              <a:t>readDiary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완성</a:t>
            </a:r>
          </a:p>
        </p:txBody>
      </p:sp>
      <p:pic>
        <p:nvPicPr>
          <p:cNvPr id="4" name="Picture 3" descr="스크린샷 2019-02-04 오후 9.2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2511" y="2480600"/>
            <a:ext cx="5898978" cy="39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315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42524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맨 아래 버튼을 클릭했을 때 동작하는 내용을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완성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1760" y="2461978"/>
            <a:ext cx="6180480" cy="36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3013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42524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맨 아래 버튼을 클릭했을 때 동작하는 내용을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완성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1760" y="2461978"/>
            <a:ext cx="6180480" cy="36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6221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내장 메모리 파일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lvl="1"/>
            <a:r>
              <a:rPr lang="en-US" altLang="ko-KR" b="0" dirty="0" smtClean="0"/>
              <a:t>(1) </a:t>
            </a:r>
            <a:r>
              <a:rPr lang="ko-KR" altLang="en-US" b="0" dirty="0" smtClean="0"/>
              <a:t>완성된 </a:t>
            </a:r>
            <a:r>
              <a:rPr lang="ko-KR" altLang="en-US" b="0" dirty="0"/>
              <a:t>코드를 </a:t>
            </a:r>
            <a:r>
              <a:rPr lang="ko-KR" altLang="en-US" b="0" dirty="0" smtClean="0"/>
              <a:t>실행하여</a:t>
            </a:r>
            <a:r>
              <a:rPr lang="en-US" altLang="ko-KR" b="0" dirty="0" smtClean="0"/>
              <a:t> </a:t>
            </a:r>
            <a:r>
              <a:rPr lang="ko-KR" altLang="en-US" b="0" dirty="0"/>
              <a:t>선택한 날짜에 쓴 일기가 있다면 일기 내용이 보이고 버튼이 </a:t>
            </a:r>
            <a:r>
              <a:rPr lang="en-US" altLang="ko-KR" b="0" dirty="0"/>
              <a:t>&lt;</a:t>
            </a:r>
            <a:r>
              <a:rPr lang="ko-KR" altLang="en-US" b="0" dirty="0" smtClean="0"/>
              <a:t>수정하기</a:t>
            </a:r>
            <a:r>
              <a:rPr lang="en-US" altLang="ko-KR" b="0" dirty="0"/>
              <a:t>&gt;</a:t>
            </a:r>
            <a:r>
              <a:rPr lang="ko-KR" altLang="en-US" b="0" dirty="0"/>
              <a:t>로 </a:t>
            </a:r>
            <a:r>
              <a:rPr lang="ko-KR" altLang="en-US" b="0" dirty="0" smtClean="0"/>
              <a:t>바뀜</a:t>
            </a:r>
            <a:r>
              <a:rPr lang="en-US" altLang="ko-KR" b="0" dirty="0" smtClean="0"/>
              <a:t> </a:t>
            </a:r>
          </a:p>
          <a:p>
            <a:pPr lvl="1"/>
            <a:r>
              <a:rPr lang="en-US" altLang="ko-KR" b="0" dirty="0" smtClean="0"/>
              <a:t>(2) </a:t>
            </a:r>
            <a:r>
              <a:rPr lang="ko-KR" altLang="en-US" b="0" dirty="0" smtClean="0"/>
              <a:t>선택한 </a:t>
            </a:r>
            <a:r>
              <a:rPr lang="ko-KR" altLang="en-US" b="0" dirty="0"/>
              <a:t>날짜의 일기가 없다면 </a:t>
            </a:r>
            <a:r>
              <a:rPr lang="ko-KR" altLang="en-US" b="0" dirty="0" err="1"/>
              <a:t>에디트텍스트에</a:t>
            </a:r>
            <a:r>
              <a:rPr lang="ko-KR" altLang="en-US" b="0" dirty="0"/>
              <a:t> ‘일기 없음’ 힌트가 보이고 버튼이 </a:t>
            </a:r>
            <a:r>
              <a:rPr lang="en-US" altLang="ko-KR" b="0" dirty="0"/>
              <a:t>&lt;</a:t>
            </a:r>
            <a:r>
              <a:rPr lang="ko-KR" altLang="en-US" b="0" dirty="0"/>
              <a:t>새로 저장</a:t>
            </a:r>
            <a:r>
              <a:rPr lang="en-US" altLang="ko-KR" b="0" dirty="0"/>
              <a:t>&gt;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바뀜</a:t>
            </a:r>
            <a:r>
              <a:rPr lang="en-US" altLang="ko-KR" b="0" dirty="0" smtClean="0"/>
              <a:t> </a:t>
            </a:r>
          </a:p>
          <a:p>
            <a:pPr lvl="1"/>
            <a:r>
              <a:rPr lang="en-US" altLang="ko-KR" dirty="0" smtClean="0"/>
              <a:t>(3) </a:t>
            </a:r>
            <a:r>
              <a:rPr lang="ko-KR" altLang="en-US" b="0" dirty="0" smtClean="0"/>
              <a:t>몇몇 </a:t>
            </a:r>
            <a:r>
              <a:rPr lang="ko-KR" altLang="en-US" b="0" dirty="0"/>
              <a:t>날짜에 일기를 쓰고 </a:t>
            </a:r>
            <a:r>
              <a:rPr lang="ko-KR" altLang="en-US" b="0" dirty="0" smtClean="0"/>
              <a:t>저장하기</a:t>
            </a:r>
            <a:r>
              <a:rPr lang="en-US" altLang="ko-KR" b="0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516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600" dirty="0" smtClean="0"/>
              <a:t>5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응용 프로그램 개발 완료</a:t>
            </a:r>
            <a:endParaRPr lang="ko-KR" altLang="en-US" sz="1600" dirty="0"/>
          </a:p>
          <a:p>
            <a:pPr lvl="1"/>
            <a:r>
              <a:rPr lang="en-US" altLang="ko-KR" dirty="0" smtClean="0"/>
              <a:t>(1) Android </a:t>
            </a:r>
            <a:r>
              <a:rPr lang="en-US" altLang="ko-KR" dirty="0"/>
              <a:t>Studio</a:t>
            </a:r>
            <a:r>
              <a:rPr lang="ko-KR" altLang="en-US" dirty="0"/>
              <a:t>에서 제공하는 </a:t>
            </a:r>
            <a:r>
              <a:rPr lang="en-US" altLang="ko-KR" dirty="0"/>
              <a:t>DDMS </a:t>
            </a:r>
            <a:r>
              <a:rPr lang="ko-KR" altLang="en-US" dirty="0"/>
              <a:t>툴을 사용하여 일기가 쓰여진 파일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071" y="2494606"/>
            <a:ext cx="7152409" cy="4214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0342" y="2876509"/>
            <a:ext cx="5173318" cy="3981491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 bwMode="auto">
          <a:xfrm>
            <a:off x="3583885" y="4145453"/>
            <a:ext cx="46082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17120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/>
              <a:t>파일을 처리하는 방식을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SD </a:t>
            </a:r>
            <a:r>
              <a:rPr lang="ko-KR" altLang="en-US" sz="2400" dirty="0"/>
              <a:t>카드의 파일을 처리하는 방식을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커스텀뷰의</a:t>
            </a:r>
            <a:r>
              <a:rPr lang="ko-KR" altLang="en-US" sz="2400" dirty="0"/>
              <a:t> 작성법을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600" dirty="0" smtClean="0"/>
              <a:t>5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응용 프로그램 개발 완료</a:t>
            </a:r>
            <a:endParaRPr lang="ko-KR" altLang="en-US" sz="1600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파일 </a:t>
            </a:r>
            <a:r>
              <a:rPr lang="en-US" altLang="ko-KR" dirty="0"/>
              <a:t>PC</a:t>
            </a:r>
            <a:r>
              <a:rPr lang="ko-KR" altLang="en-US" dirty="0"/>
              <a:t>로 이동 </a:t>
            </a:r>
            <a:endParaRPr lang="en-US" altLang="ko-KR" dirty="0"/>
          </a:p>
          <a:p>
            <a:pPr lvl="2"/>
            <a:r>
              <a:rPr lang="en-US" altLang="ko-KR" dirty="0"/>
              <a:t>PC</a:t>
            </a:r>
            <a:r>
              <a:rPr lang="ko-KR" altLang="en-US" dirty="0"/>
              <a:t>로 가져올 파일을 선택하고 마우스 오른쪽 버튼을 클릭해서 </a:t>
            </a:r>
            <a:r>
              <a:rPr lang="en-US" altLang="ko-KR" dirty="0"/>
              <a:t>[Save As]</a:t>
            </a:r>
            <a:r>
              <a:rPr lang="ko-KR" altLang="en-US" dirty="0"/>
              <a:t>를 선택하고 </a:t>
            </a:r>
            <a:r>
              <a:rPr lang="en-US" altLang="ko-KR" dirty="0"/>
              <a:t>PC</a:t>
            </a:r>
            <a:r>
              <a:rPr lang="ko-KR" altLang="en-US" dirty="0"/>
              <a:t>의 폴더를 지정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7526" y="3108956"/>
            <a:ext cx="4668949" cy="27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80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2762" y="1341692"/>
            <a:ext cx="7038477" cy="148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641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raw </a:t>
            </a:r>
            <a:r>
              <a:rPr lang="ko-KR" altLang="en-US" sz="2400" dirty="0"/>
              <a:t>폴더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raw </a:t>
            </a:r>
            <a:r>
              <a:rPr lang="ko-KR" altLang="en-US" dirty="0"/>
              <a:t>폴더 파일 처리 </a:t>
            </a:r>
          </a:p>
          <a:p>
            <a:pPr lvl="1"/>
            <a:r>
              <a:rPr lang="ko-KR" altLang="en-US" dirty="0"/>
              <a:t>프로젝트의 </a:t>
            </a:r>
            <a:r>
              <a:rPr lang="en-US" altLang="ko-KR" dirty="0"/>
              <a:t>/res/raw </a:t>
            </a:r>
            <a:r>
              <a:rPr lang="ko-KR" altLang="en-US" dirty="0"/>
              <a:t>폴더에 필요한 파일을 저장해서 사용</a:t>
            </a:r>
          </a:p>
          <a:p>
            <a:pPr lvl="1"/>
            <a:r>
              <a:rPr lang="en-US" altLang="ko-KR" dirty="0" err="1"/>
              <a:t>openRaw</a:t>
            </a:r>
            <a:r>
              <a:rPr lang="en-US" altLang="ko-KR" dirty="0"/>
              <a:t> Resource(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사용해서 접근</a:t>
            </a:r>
            <a:r>
              <a:rPr lang="en-US" altLang="ko-KR" dirty="0"/>
              <a:t>(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클래스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프로젝트의 </a:t>
            </a:r>
            <a:r>
              <a:rPr lang="en-US" altLang="ko-KR" dirty="0"/>
              <a:t>/res/raw</a:t>
            </a:r>
            <a:r>
              <a:rPr lang="ko-KR" altLang="en-US" dirty="0"/>
              <a:t>는 프로젝트에 포함된 폴더이므로 읽기 전용만 사용 </a:t>
            </a:r>
            <a:r>
              <a:rPr lang="ko-KR" altLang="en-US" dirty="0" smtClean="0"/>
              <a:t>가능함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	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1351" y="2889938"/>
            <a:ext cx="2781299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578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raw </a:t>
            </a:r>
            <a:r>
              <a:rPr lang="ko-KR" altLang="en-US" sz="2400" dirty="0"/>
              <a:t>폴더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raw </a:t>
            </a:r>
            <a:r>
              <a:rPr lang="ko-KR" altLang="en-US" dirty="0"/>
              <a:t>폴더 파일 읽기 예제 </a:t>
            </a:r>
          </a:p>
          <a:p>
            <a:pPr lvl="1"/>
            <a:r>
              <a:rPr lang="en-US" altLang="ko-KR" dirty="0"/>
              <a:t>res </a:t>
            </a:r>
            <a:r>
              <a:rPr lang="ko-KR" altLang="en-US" dirty="0"/>
              <a:t>폴더에 </a:t>
            </a:r>
            <a:r>
              <a:rPr lang="en-US" altLang="ko-KR" dirty="0"/>
              <a:t>raw </a:t>
            </a:r>
            <a:r>
              <a:rPr lang="ko-KR" altLang="en-US" dirty="0"/>
              <a:t>폴더를 생성하고</a:t>
            </a:r>
            <a:r>
              <a:rPr lang="en-US" altLang="ko-KR" dirty="0"/>
              <a:t>, </a:t>
            </a:r>
            <a:r>
              <a:rPr lang="ko-KR" altLang="en-US" dirty="0"/>
              <a:t>임의의 내용을 입력한 *</a:t>
            </a:r>
            <a:r>
              <a:rPr lang="en-US" altLang="ko-KR" dirty="0"/>
              <a:t>.txt </a:t>
            </a:r>
            <a:r>
              <a:rPr lang="ko-KR" altLang="en-US" dirty="0" smtClean="0"/>
              <a:t>파일 </a:t>
            </a:r>
            <a:r>
              <a:rPr lang="ko-KR" altLang="en-US" dirty="0"/>
              <a:t>복사	</a:t>
            </a:r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96818" y="2201006"/>
            <a:ext cx="6950364" cy="2679167"/>
            <a:chOff x="1003643" y="2086706"/>
            <a:chExt cx="6950364" cy="2679167"/>
          </a:xfrm>
        </p:grpSpPr>
        <p:pic>
          <p:nvPicPr>
            <p:cNvPr id="5" name="Picture 2" descr="스크린샷 2019-02-04 오후 9.30.5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3643" y="2086706"/>
              <a:ext cx="6950364" cy="1778000"/>
            </a:xfrm>
            <a:prstGeom prst="rect">
              <a:avLst/>
            </a:prstGeom>
          </p:spPr>
        </p:pic>
        <p:pic>
          <p:nvPicPr>
            <p:cNvPr id="6" name="Picture 6" descr="스크린샷 2019-02-04 오후 9.31.0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999" b="1"/>
            <a:stretch/>
          </p:blipFill>
          <p:spPr>
            <a:xfrm>
              <a:off x="1017210" y="3822604"/>
              <a:ext cx="6904182" cy="943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54053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raw </a:t>
            </a:r>
            <a:r>
              <a:rPr lang="ko-KR" altLang="en-US" sz="2400" dirty="0"/>
              <a:t>폴더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9.3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81031" y="1251816"/>
            <a:ext cx="6381939" cy="50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248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파일 처리의 응용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128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0. SD </a:t>
            </a:r>
            <a:r>
              <a:rPr lang="ko-KR" altLang="en-US" dirty="0" smtClean="0"/>
              <a:t>카드로의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en-US" altLang="ko-KR" dirty="0"/>
              <a:t>SD </a:t>
            </a:r>
            <a:r>
              <a:rPr lang="ko-KR" altLang="en-US" dirty="0"/>
              <a:t>카드 확인 </a:t>
            </a:r>
          </a:p>
          <a:p>
            <a:pPr lvl="1"/>
            <a:r>
              <a:rPr lang="en-US" altLang="ko-KR" dirty="0"/>
              <a:t>MP3 </a:t>
            </a:r>
            <a:r>
              <a:rPr lang="ko-KR" altLang="en-US" dirty="0"/>
              <a:t>파일처럼 여러 응용 프로그램에서 사용되는 경우 </a:t>
            </a:r>
            <a:r>
              <a:rPr lang="en-US" altLang="ko-KR" dirty="0"/>
              <a:t>SD </a:t>
            </a:r>
            <a:r>
              <a:rPr lang="ko-KR" altLang="en-US" dirty="0"/>
              <a:t>카드에 </a:t>
            </a:r>
            <a:r>
              <a:rPr lang="ko-KR" altLang="en-US" dirty="0" smtClean="0"/>
              <a:t>저장해 </a:t>
            </a:r>
            <a:r>
              <a:rPr lang="ko-KR" altLang="en-US" dirty="0"/>
              <a:t>활용</a:t>
            </a:r>
          </a:p>
          <a:p>
            <a:pPr lvl="1"/>
            <a:r>
              <a:rPr lang="ko-KR" altLang="en-US" dirty="0" err="1" smtClean="0"/>
              <a:t>안드로이드는</a:t>
            </a:r>
            <a:r>
              <a:rPr lang="ko-KR" altLang="en-US" dirty="0" smtClean="0"/>
              <a:t> </a:t>
            </a:r>
            <a:r>
              <a:rPr lang="en-US" altLang="ko-KR" dirty="0"/>
              <a:t>SD </a:t>
            </a:r>
            <a:r>
              <a:rPr lang="ko-KR" altLang="en-US" dirty="0"/>
              <a:t>카드에 저장된 데이터에 특별한 인증 절차 없이 접근 가능</a:t>
            </a:r>
          </a:p>
          <a:p>
            <a:pPr lvl="1"/>
            <a:r>
              <a:rPr lang="en-US" altLang="ko-KR" dirty="0" smtClean="0"/>
              <a:t>AVD </a:t>
            </a:r>
            <a:r>
              <a:rPr lang="ko-KR" altLang="en-US" dirty="0"/>
              <a:t>이름을 선택하고 </a:t>
            </a:r>
            <a:r>
              <a:rPr lang="en-US" altLang="ko-KR" dirty="0"/>
              <a:t>[Edit]</a:t>
            </a:r>
            <a:r>
              <a:rPr lang="ko-KR" altLang="en-US" dirty="0"/>
              <a:t>를 클릭하면 사용하는 </a:t>
            </a:r>
            <a:r>
              <a:rPr lang="en-US" altLang="ko-KR" dirty="0"/>
              <a:t>SD </a:t>
            </a:r>
            <a:r>
              <a:rPr lang="ko-KR" altLang="en-US" dirty="0"/>
              <a:t>카드를 확인 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820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SD </a:t>
            </a:r>
            <a:r>
              <a:rPr lang="ko-KR" altLang="en-US" dirty="0"/>
              <a:t>카드로의 접근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5530" y="1023937"/>
            <a:ext cx="7786315" cy="408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3651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sz="2400" dirty="0" smtClean="0"/>
              <a:t>SD </a:t>
            </a:r>
            <a:r>
              <a:rPr lang="ko-KR" altLang="en-US" sz="2400" dirty="0"/>
              <a:t>카드에서 파일 </a:t>
            </a:r>
            <a:r>
              <a:rPr lang="ko-KR" altLang="en-US" sz="2400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카드에서 파일 읽기</a:t>
            </a:r>
          </a:p>
          <a:p>
            <a:pPr lvl="1"/>
            <a:r>
              <a:rPr lang="en-US" altLang="ko-KR" dirty="0" smtClean="0"/>
              <a:t>(1) Device </a:t>
            </a:r>
            <a:r>
              <a:rPr lang="en-US" altLang="ko-KR" dirty="0"/>
              <a:t>File Explorer</a:t>
            </a:r>
            <a:r>
              <a:rPr lang="ko-KR" altLang="en-US" dirty="0"/>
              <a:t>에서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폴더 또는</a:t>
            </a:r>
            <a:r>
              <a:rPr lang="en-US" altLang="ko-KR" dirty="0"/>
              <a:t>/storage/emulated/0 </a:t>
            </a:r>
            <a:r>
              <a:rPr lang="ko-KR" altLang="en-US" dirty="0" smtClean="0"/>
              <a:t>폴더에 텍스트 </a:t>
            </a:r>
            <a:r>
              <a:rPr lang="ko-KR" altLang="en-US" dirty="0"/>
              <a:t>파일 </a:t>
            </a:r>
            <a:r>
              <a:rPr lang="ko-KR" altLang="en-US" dirty="0" smtClean="0"/>
              <a:t>올리기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4739" y="2387333"/>
            <a:ext cx="6754523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1444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</a:t>
            </a:r>
            <a:r>
              <a:rPr lang="ko-KR" altLang="en-US" sz="2400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카드에서 파일 읽기</a:t>
            </a:r>
          </a:p>
          <a:p>
            <a:pPr lvl="1"/>
            <a:r>
              <a:rPr lang="en-US" altLang="ko-KR" dirty="0" smtClean="0"/>
              <a:t>(2</a:t>
            </a:r>
            <a:r>
              <a:rPr lang="en-US" altLang="ko-KR" dirty="0"/>
              <a:t>) AndroidManifest.xml </a:t>
            </a:r>
            <a:r>
              <a:rPr lang="ko-KR" altLang="en-US" dirty="0"/>
              <a:t>파일에 </a:t>
            </a:r>
            <a:r>
              <a:rPr lang="en-US" altLang="ko-KR" dirty="0"/>
              <a:t>SD </a:t>
            </a:r>
            <a:r>
              <a:rPr lang="ko-KR" altLang="en-US" dirty="0"/>
              <a:t>카드를 사용할 수 있도록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에 관련 속성 추가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0006" y="2495482"/>
            <a:ext cx="6220742" cy="98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스크린샷 2019-02-04 오후 9.34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2762" y="3721949"/>
            <a:ext cx="6236534" cy="23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848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파일 처리의 기본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파일 처리의 응용</a:t>
            </a: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sz="2400" dirty="0" smtClean="0"/>
              <a:t>SD </a:t>
            </a:r>
            <a:r>
              <a:rPr lang="ko-KR" altLang="en-US" sz="2400" dirty="0"/>
              <a:t>카드에서 파일 </a:t>
            </a:r>
            <a:r>
              <a:rPr lang="ko-KR" altLang="en-US" sz="2400" dirty="0" smtClean="0"/>
              <a:t>읽기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124802"/>
            <a:ext cx="5805905" cy="53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83624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SD </a:t>
            </a:r>
            <a:r>
              <a:rPr lang="ko-KR" altLang="en-US" sz="2400" dirty="0"/>
              <a:t>카드에 폴더 및 파일 </a:t>
            </a:r>
            <a:r>
              <a:rPr lang="ko-KR" altLang="en-US" sz="2400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 폴더 및 파일 생성 예제</a:t>
            </a:r>
          </a:p>
          <a:p>
            <a:pPr lvl="1"/>
            <a:r>
              <a:rPr lang="en-US" altLang="ko-KR" dirty="0"/>
              <a:t>Environment </a:t>
            </a:r>
            <a:r>
              <a:rPr lang="ko-KR" altLang="en-US" dirty="0"/>
              <a:t>클래스의 정적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 </a:t>
            </a:r>
            <a:r>
              <a:rPr lang="en-US" altLang="ko-KR" dirty="0"/>
              <a:t>SD</a:t>
            </a:r>
            <a:r>
              <a:rPr lang="ko-KR" altLang="en-US" dirty="0"/>
              <a:t>카드의 동작 여부 및 관련 </a:t>
            </a:r>
            <a:r>
              <a:rPr lang="ko-KR" altLang="en-US" dirty="0" smtClean="0"/>
              <a:t>폴더 </a:t>
            </a:r>
            <a:r>
              <a:rPr lang="ko-KR" altLang="en-US" dirty="0"/>
              <a:t>경로 구함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9.3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4182" y="2333871"/>
            <a:ext cx="6695637" cy="24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657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SD </a:t>
            </a:r>
            <a:r>
              <a:rPr lang="ko-KR" altLang="en-US" sz="2400" dirty="0"/>
              <a:t>카드에 폴더 및 파일 </a:t>
            </a:r>
            <a:r>
              <a:rPr lang="ko-KR" altLang="en-US" sz="2400" dirty="0" smtClean="0"/>
              <a:t>생성하기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1450" y="957201"/>
            <a:ext cx="8972550" cy="5900799"/>
            <a:chOff x="171450" y="957201"/>
            <a:chExt cx="8972550" cy="590079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5109"/>
            <a:stretch/>
          </p:blipFill>
          <p:spPr bwMode="auto">
            <a:xfrm>
              <a:off x="171450" y="957201"/>
              <a:ext cx="5809579" cy="380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3316061" y="4124325"/>
              <a:ext cx="5827939" cy="2733675"/>
              <a:chOff x="3316061" y="4124325"/>
              <a:chExt cx="5827939" cy="2733675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6061" y="4309424"/>
                <a:ext cx="5827939" cy="2548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95367"/>
              <a:stretch/>
            </p:blipFill>
            <p:spPr bwMode="auto">
              <a:xfrm>
                <a:off x="3334421" y="4124325"/>
                <a:ext cx="5809579" cy="1858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xmlns="" val="169768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지정한 폴더의 하위 폴더 및 파일 목록에 접근하기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폴더의 하위 폴더 및 파일 목록은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File.listFiles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사용하여 접근함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반환값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File[ ]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후 9.3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1795" y="2524575"/>
            <a:ext cx="6329008" cy="19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962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7060" y="966785"/>
            <a:ext cx="6309881" cy="591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5983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 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Project8_2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com.cookandroid.project8_2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5075" y="2916870"/>
            <a:ext cx="2053850" cy="35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775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en-US" altLang="ko-KR" dirty="0"/>
              <a:t>(Custom Widget)</a:t>
            </a:r>
            <a:r>
              <a:rPr lang="ko-KR" altLang="en-US" dirty="0"/>
              <a:t>을 직접 만들어 </a:t>
            </a:r>
            <a:r>
              <a:rPr lang="en-US" altLang="ko-KR" dirty="0"/>
              <a:t>activity_main.xml</a:t>
            </a:r>
            <a:r>
              <a:rPr lang="ko-KR" altLang="en-US" dirty="0"/>
              <a:t>에 넣어 사용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프로젝트의 </a:t>
            </a:r>
            <a:r>
              <a:rPr lang="en-US" altLang="ko-KR" dirty="0"/>
              <a:t>[ java]-[</a:t>
            </a:r>
            <a:r>
              <a:rPr lang="ko-KR" altLang="en-US" dirty="0" err="1"/>
              <a:t>패키지명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 클릭</a:t>
            </a:r>
            <a:endParaRPr lang="en-US" altLang="ko-KR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[New]-[Java Class] </a:t>
            </a:r>
            <a:r>
              <a:rPr lang="ko-KR" altLang="en-US" dirty="0"/>
              <a:t>선택 </a:t>
            </a:r>
            <a:r>
              <a:rPr lang="en-US" altLang="ko-KR" dirty="0"/>
              <a:t>- [Create New Class] </a:t>
            </a:r>
            <a:r>
              <a:rPr lang="ko-KR" altLang="en-US" dirty="0"/>
              <a:t>창의 </a:t>
            </a:r>
            <a:r>
              <a:rPr lang="en-US" altLang="ko-KR" dirty="0"/>
              <a:t>Name</a:t>
            </a:r>
            <a:r>
              <a:rPr lang="ko-KR" altLang="en-US" dirty="0"/>
              <a:t>에 ‘</a:t>
            </a:r>
            <a:r>
              <a:rPr lang="en-US" altLang="ko-KR" dirty="0" err="1"/>
              <a:t>myPictureView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smtClean="0"/>
              <a:t>입력하고 </a:t>
            </a:r>
            <a:r>
              <a:rPr lang="en-US" altLang="ko-KR" dirty="0" smtClean="0"/>
              <a:t>&lt;</a:t>
            </a:r>
            <a:r>
              <a:rPr lang="en-US" altLang="ko-KR" dirty="0"/>
              <a:t>OK&gt;</a:t>
            </a:r>
            <a:r>
              <a:rPr lang="ko-KR" altLang="en-US" dirty="0"/>
              <a:t> 클릭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5802" y="3345250"/>
            <a:ext cx="6612396" cy="34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5673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생성된 </a:t>
            </a:r>
            <a:r>
              <a:rPr lang="en-US" altLang="ko-KR" dirty="0"/>
              <a:t>public class </a:t>
            </a:r>
            <a:r>
              <a:rPr lang="en-US" altLang="ko-KR" dirty="0" err="1"/>
              <a:t>myPictureView</a:t>
            </a:r>
            <a:r>
              <a:rPr lang="ko-KR" altLang="en-US" dirty="0"/>
              <a:t>와 </a:t>
            </a:r>
            <a:r>
              <a:rPr lang="en-US" altLang="ko-KR" dirty="0"/>
              <a:t>{ </a:t>
            </a:r>
            <a:r>
              <a:rPr lang="ko-KR" altLang="en-US" dirty="0"/>
              <a:t>사이에 </a:t>
            </a:r>
            <a:r>
              <a:rPr lang="en-US" altLang="ko-KR" b="1" dirty="0"/>
              <a:t>extends View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/>
              <a:t> </a:t>
            </a:r>
            <a:r>
              <a:rPr lang="en-US" altLang="ko-KR" dirty="0" err="1" smtClean="0"/>
              <a:t>myPictureView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내부에서</a:t>
            </a:r>
            <a:r>
              <a:rPr lang="ko-KR" altLang="en-US" dirty="0"/>
              <a:t> </a:t>
            </a:r>
            <a:r>
              <a:rPr lang="en-US" altLang="ko-KR" b="0" dirty="0" smtClean="0"/>
              <a:t>View(</a:t>
            </a:r>
            <a:r>
              <a:rPr lang="en-US" altLang="ko-KR" b="0" dirty="0" err="1" smtClean="0"/>
              <a:t>context:Context</a:t>
            </a:r>
            <a:r>
              <a:rPr lang="en-US" altLang="ko-KR" b="0" dirty="0"/>
              <a:t>, </a:t>
            </a:r>
            <a:r>
              <a:rPr lang="en-US" altLang="ko-KR" b="0" dirty="0" err="1"/>
              <a:t>attrs:AttributeSet</a:t>
            </a:r>
            <a:r>
              <a:rPr lang="en-US" altLang="ko-KR" b="0" dirty="0"/>
              <a:t>)</a:t>
            </a:r>
            <a:r>
              <a:rPr lang="ko-KR" altLang="en-US" b="0" dirty="0" smtClean="0"/>
              <a:t>를 </a:t>
            </a:r>
            <a:r>
              <a:rPr lang="ko-KR" altLang="en-US" b="0" dirty="0" err="1" smtClean="0"/>
              <a:t>오버라이딩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3" descr="스크린샷 2019-02-04 오후 9.40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5565" y="2969464"/>
            <a:ext cx="6132871" cy="26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806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 descr="스크린샷 2019-02-04 오후 9.41.3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8813" y="2387260"/>
            <a:ext cx="5866375" cy="43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4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다음의 규칙을 따라 </a:t>
            </a:r>
            <a:r>
              <a:rPr lang="en-US" altLang="ko-KR" dirty="0"/>
              <a:t>activity_main.xml</a:t>
            </a:r>
            <a:r>
              <a:rPr lang="ko-KR" altLang="en-US" dirty="0"/>
              <a:t>을 코딩</a:t>
            </a:r>
          </a:p>
          <a:p>
            <a:pPr lvl="2"/>
            <a:r>
              <a:rPr lang="ko-KR" altLang="en-US" dirty="0"/>
              <a:t>가로 레이아웃에 버튼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</a:p>
          <a:p>
            <a:pPr lvl="2"/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위젯인</a:t>
            </a:r>
            <a:r>
              <a:rPr lang="ko-KR" altLang="en-US" dirty="0"/>
              <a:t> </a:t>
            </a:r>
            <a:r>
              <a:rPr lang="en-US" altLang="ko-KR" dirty="0" err="1"/>
              <a:t>myPictureView</a:t>
            </a:r>
            <a:r>
              <a:rPr lang="ko-KR" altLang="en-US" dirty="0"/>
              <a:t>를 생성</a:t>
            </a:r>
          </a:p>
          <a:p>
            <a:pPr lvl="2"/>
            <a:r>
              <a:rPr lang="ko-KR" altLang="en-US" dirty="0" err="1"/>
              <a:t>위젯의</a:t>
            </a:r>
            <a:r>
              <a:rPr lang="ko-KR" altLang="en-US" dirty="0"/>
              <a:t> 이름은 </a:t>
            </a:r>
            <a:r>
              <a:rPr lang="en-US" altLang="ko-KR" dirty="0" err="1"/>
              <a:t>btnPrev</a:t>
            </a:r>
            <a:r>
              <a:rPr lang="en-US" altLang="ko-KR" dirty="0"/>
              <a:t>, </a:t>
            </a:r>
            <a:r>
              <a:rPr lang="en-US" altLang="ko-KR" dirty="0" err="1"/>
              <a:t>btnNext</a:t>
            </a:r>
            <a:r>
              <a:rPr lang="en-US" altLang="ko-KR" dirty="0"/>
              <a:t>, myPictureView1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1046" y="3303915"/>
            <a:ext cx="9063902" cy="3523843"/>
            <a:chOff x="2985856" y="3064796"/>
            <a:chExt cx="8448321" cy="3324283"/>
          </a:xfrm>
        </p:grpSpPr>
        <p:pic>
          <p:nvPicPr>
            <p:cNvPr id="8" name="Picture 1" descr="스크린샷 2019-02-04 오후 9.42.15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4352"/>
            <a:stretch/>
          </p:blipFill>
          <p:spPr>
            <a:xfrm>
              <a:off x="2985856" y="3064796"/>
              <a:ext cx="5491414" cy="1382223"/>
            </a:xfrm>
            <a:prstGeom prst="rect">
              <a:avLst/>
            </a:prstGeom>
          </p:spPr>
        </p:pic>
        <p:pic>
          <p:nvPicPr>
            <p:cNvPr id="7" name="Picture 3" descr="스크린샷 2019-02-04 오후 9.42.2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314"/>
            <a:stretch/>
          </p:blipFill>
          <p:spPr>
            <a:xfrm>
              <a:off x="5965669" y="4279039"/>
              <a:ext cx="5468508" cy="211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5684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파일 처리의 기본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3777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그림 파일을 </a:t>
            </a:r>
            <a:r>
              <a:rPr lang="en-US" altLang="ko-KR" dirty="0"/>
              <a:t>SD </a:t>
            </a:r>
            <a:r>
              <a:rPr lang="ko-KR" altLang="en-US" dirty="0"/>
              <a:t>카드에 미리 넣어둠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5099" y="2521034"/>
            <a:ext cx="4313802" cy="36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434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MainActivity.java</a:t>
            </a:r>
            <a:r>
              <a:rPr lang="ko-KR" altLang="en-US" dirty="0"/>
              <a:t>에 다음 내용의 변소를 전역변수로 선언하여 코딩</a:t>
            </a:r>
            <a:endParaRPr lang="en-US" altLang="ko-KR" dirty="0"/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/>
              <a:t>SD </a:t>
            </a:r>
            <a:r>
              <a:rPr lang="ko-KR" altLang="en-US" dirty="0"/>
              <a:t>카드에서 읽어올 이미지 파일 배열과 파일명 문자열 변수</a:t>
            </a:r>
          </a:p>
          <a:p>
            <a:pPr lvl="2"/>
            <a:r>
              <a:rPr lang="ko-KR" altLang="en-US" dirty="0" err="1"/>
              <a:t>위젯</a:t>
            </a:r>
            <a:r>
              <a:rPr lang="ko-KR" altLang="en-US" dirty="0"/>
              <a:t> 변수에 </a:t>
            </a:r>
            <a:r>
              <a:rPr lang="en-US" altLang="ko-KR" dirty="0"/>
              <a:t>activity_main.xml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2942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1661" y="1106659"/>
            <a:ext cx="6200679" cy="523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8079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</a:t>
            </a:r>
            <a:r>
              <a:rPr lang="en-US" altLang="ko-KR" dirty="0"/>
              <a:t>([</a:t>
            </a:r>
            <a:r>
              <a:rPr lang="ko-KR" altLang="en-US" dirty="0"/>
              <a:t>예제 </a:t>
            </a:r>
            <a:r>
              <a:rPr lang="en-US" altLang="ko-KR" dirty="0"/>
              <a:t>8-19]</a:t>
            </a:r>
            <a:r>
              <a:rPr lang="ko-KR" altLang="en-US" dirty="0"/>
              <a:t>의 </a:t>
            </a:r>
            <a:r>
              <a:rPr lang="en-US" altLang="ko-KR" dirty="0"/>
              <a:t>18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에 코딩</a:t>
            </a:r>
            <a:endParaRPr lang="en-US" altLang="ko-KR" dirty="0"/>
          </a:p>
          <a:p>
            <a:pPr lvl="2"/>
            <a:r>
              <a:rPr lang="en-US" altLang="ko-KR" dirty="0"/>
              <a:t>SD </a:t>
            </a:r>
            <a:r>
              <a:rPr lang="ko-KR" altLang="en-US" dirty="0"/>
              <a:t>카드의 </a:t>
            </a:r>
            <a:r>
              <a:rPr lang="en-US" altLang="ko-KR" dirty="0"/>
              <a:t>/storage/emulated/0/Pictures(</a:t>
            </a:r>
            <a:r>
              <a:rPr lang="ko-KR" altLang="en-US" dirty="0"/>
              <a:t>또는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/Pictures) </a:t>
            </a:r>
            <a:r>
              <a:rPr lang="ko-KR" altLang="en-US" dirty="0"/>
              <a:t>폴더에서 파일을 읽어오고</a:t>
            </a:r>
            <a:r>
              <a:rPr lang="en-US" altLang="ko-KR" dirty="0"/>
              <a:t>, </a:t>
            </a:r>
            <a:r>
              <a:rPr lang="ko-KR" altLang="en-US" dirty="0"/>
              <a:t>첫 번째 파일을 </a:t>
            </a:r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위젯에</a:t>
            </a:r>
            <a:r>
              <a:rPr lang="ko-KR" altLang="en-US" dirty="0"/>
              <a:t> 출력하기</a:t>
            </a:r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6075" y="3047281"/>
            <a:ext cx="6851851" cy="323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37276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8-2 </a:t>
            </a:r>
            <a:r>
              <a:rPr lang="ko-KR" altLang="en-US" dirty="0" smtClean="0"/>
              <a:t>간단 이미지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버튼을 클릭하면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정의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084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59019" y="1120905"/>
            <a:ext cx="5625963" cy="5013195"/>
            <a:chOff x="1536837" y="1063755"/>
            <a:chExt cx="5625963" cy="501319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616" y="1063755"/>
              <a:ext cx="5618618" cy="3139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837" y="4167355"/>
              <a:ext cx="5625963" cy="1909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302286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특정 </a:t>
            </a:r>
            <a:r>
              <a:rPr lang="ko-KR" altLang="en-US" sz="2400" dirty="0"/>
              <a:t>폴더의 하위 폴더 및 파일 </a:t>
            </a:r>
            <a:r>
              <a:rPr lang="ko-KR" altLang="en-US" sz="2400" dirty="0" smtClean="0"/>
              <a:t>목록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9428" y="1267326"/>
            <a:ext cx="7025145" cy="293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21153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내장 메모리 파일 처리</a:t>
            </a:r>
          </a:p>
          <a:p>
            <a:pPr lvl="1"/>
            <a:r>
              <a:rPr lang="ko-KR" altLang="en-US" dirty="0" err="1"/>
              <a:t>앱을</a:t>
            </a:r>
            <a:r>
              <a:rPr lang="ko-KR" altLang="en-US" dirty="0"/>
              <a:t> 종료하고 다시 실행할 때 사용한 곳에서 이어서 작업하고 싶은 경우 사용</a:t>
            </a:r>
          </a:p>
          <a:p>
            <a:pPr lvl="1"/>
            <a:r>
              <a:rPr lang="ko-KR" altLang="en-US" dirty="0"/>
              <a:t> 내장 메모리의 저장 위치 </a:t>
            </a:r>
            <a:r>
              <a:rPr lang="en-US" altLang="ko-KR" dirty="0"/>
              <a:t>: </a:t>
            </a:r>
            <a:r>
              <a:rPr lang="en-US" altLang="ko-KR" b="1" dirty="0"/>
              <a:t>/data/data/</a:t>
            </a:r>
            <a:r>
              <a:rPr lang="ko-KR" altLang="en-US" b="1" dirty="0" err="1"/>
              <a:t>패키지명</a:t>
            </a:r>
            <a:r>
              <a:rPr lang="en-US" altLang="ko-KR" b="1" dirty="0"/>
              <a:t>/files </a:t>
            </a:r>
            <a:r>
              <a:rPr lang="ko-KR" altLang="en-US" dirty="0"/>
              <a:t>폴더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8708" y="2905168"/>
            <a:ext cx="5846585" cy="24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4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처리 기본 </a:t>
            </a:r>
            <a:r>
              <a:rPr lang="en-US" altLang="ko-KR" dirty="0"/>
              <a:t>XML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 descr="스크린샷 2019-02-04 오후 9.13.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6943" y="1819012"/>
            <a:ext cx="6150114" cy="2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087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처리 기본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56194" y="1826865"/>
            <a:ext cx="5831612" cy="4822337"/>
            <a:chOff x="590834" y="1826865"/>
            <a:chExt cx="5831612" cy="48223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99" y="1826865"/>
              <a:ext cx="5816923" cy="286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34" y="4647798"/>
              <a:ext cx="5831612" cy="2001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25142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4160" y="1397215"/>
            <a:ext cx="5875680" cy="332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0175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내장 </a:t>
            </a:r>
            <a:r>
              <a:rPr lang="ko-KR" altLang="en-US" sz="2400" dirty="0"/>
              <a:t>메모리 파일 </a:t>
            </a:r>
            <a:r>
              <a:rPr lang="ko-KR" altLang="en-US" sz="2400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8-1 </a:t>
            </a:r>
            <a:r>
              <a:rPr lang="ko-KR" altLang="en-US" dirty="0" smtClean="0"/>
              <a:t>간단 일기장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 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Project8_1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com.cookandroid.project8_1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3958" y="2784001"/>
            <a:ext cx="2176085" cy="38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304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9937</TotalTime>
  <Words>1262</Words>
  <Application>Microsoft Office PowerPoint</Application>
  <PresentationFormat>화면 슬라이드 쇼(4:3)</PresentationFormat>
  <Paragraphs>154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슬라이드 1</vt:lpstr>
      <vt:lpstr>슬라이드 2</vt:lpstr>
      <vt:lpstr>슬라이드 3</vt:lpstr>
      <vt:lpstr>슬라이드 4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파일 처리 기본 ▶내장 메모리 파일 처리</vt:lpstr>
      <vt:lpstr>1. 파일 처리 기본 ▶내장 메모리 파일 처리</vt:lpstr>
      <vt:lpstr>1. 내장 메모리 파일 처리</vt:lpstr>
      <vt:lpstr>2. raw 폴더 파일 처리</vt:lpstr>
      <vt:lpstr>2. raw 폴더 파일 처리</vt:lpstr>
      <vt:lpstr>2. raw 폴더 파일 처리</vt:lpstr>
      <vt:lpstr>슬라이드 25</vt:lpstr>
      <vt:lpstr>0. SD 카드로의 접근</vt:lpstr>
      <vt:lpstr>0. SD 카드로의 접근</vt:lpstr>
      <vt:lpstr>1. SD 카드에서 파일 읽기</vt:lpstr>
      <vt:lpstr>2. 파일 처리 응용 ▶SD 카드에서 파일 읽기</vt:lpstr>
      <vt:lpstr>1. SD 카드에서 파일 읽기</vt:lpstr>
      <vt:lpstr>2. SD 카드에 폴더 및 파일 생성하기</vt:lpstr>
      <vt:lpstr>2. SD 카드에 폴더 및 파일 생성하기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슬라이드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547</cp:revision>
  <dcterms:created xsi:type="dcterms:W3CDTF">2007-11-27T23:54:21Z</dcterms:created>
  <dcterms:modified xsi:type="dcterms:W3CDTF">2022-02-03T06:10:38Z</dcterms:modified>
</cp:coreProperties>
</file>